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7" r:id="rId5"/>
    <p:sldId id="268" r:id="rId6"/>
    <p:sldId id="273" r:id="rId7"/>
    <p:sldId id="259" r:id="rId8"/>
    <p:sldId id="260" r:id="rId9"/>
    <p:sldId id="261" r:id="rId10"/>
    <p:sldId id="272" r:id="rId11"/>
    <p:sldId id="269" r:id="rId12"/>
    <p:sldId id="270" r:id="rId13"/>
    <p:sldId id="271" r:id="rId14"/>
    <p:sldId id="26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47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3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37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94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75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0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92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72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46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96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4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7F29-A503-46D1-8397-224AA3C0C99F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6E38-467E-47D0-8E15-3011A83981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53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" y="260648"/>
            <a:ext cx="9001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0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1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099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372664"/>
            <a:ext cx="8856983" cy="622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63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7646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680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" y="116632"/>
            <a:ext cx="8928992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2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7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7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I7LNV\Desktop\DERS ÇALIŞMA BROŞÜR\FEN BİLGİS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4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C:\Users\I7LNV\Desktop\DERS ÇALIŞMA BROŞÜR\TÜRKÇ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4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 descr="C:\Users\I7LNV\Desktop\DERS ÇALIŞMA BROŞÜR\SOSYAL BİLGİ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8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C:\Users\I7LNV\Desktop\DERS ÇALIŞMA BROŞÜR\MATEMATİ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8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Ekran Gösterisi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ORGENERAL HALİL SÖZER ORTAOKULU MOTİVASYON VE VERİMLİ DERS ÇALIŞMA TEKNİKLERİ  Rehber Öğretmen Pınar İLTER</dc:title>
  <dc:creator>I7LNV</dc:creator>
  <cp:lastModifiedBy>I7LNV</cp:lastModifiedBy>
  <cp:revision>6</cp:revision>
  <dcterms:created xsi:type="dcterms:W3CDTF">2020-12-05T05:19:56Z</dcterms:created>
  <dcterms:modified xsi:type="dcterms:W3CDTF">2020-12-19T10:19:36Z</dcterms:modified>
</cp:coreProperties>
</file>